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372" r:id="rId2"/>
    <p:sldId id="375" r:id="rId3"/>
    <p:sldId id="374" r:id="rId4"/>
    <p:sldId id="376" r:id="rId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umn Chart" id="{0461494D-845B-4958-B0BB-DF13CBE609E7}">
          <p14:sldIdLst>
            <p14:sldId id="372"/>
            <p14:sldId id="375"/>
            <p14:sldId id="374"/>
            <p14:sldId id="3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9E9"/>
    <a:srgbClr val="A8E1FE"/>
    <a:srgbClr val="3CA7E0"/>
    <a:srgbClr val="1D4B6E"/>
    <a:srgbClr val="F9D100"/>
    <a:srgbClr val="1D4B6F"/>
    <a:srgbClr val="1A4466"/>
    <a:srgbClr val="005C97"/>
    <a:srgbClr val="363795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55" autoAdjust="0"/>
    <p:restoredTop sz="94660"/>
  </p:normalViewPr>
  <p:slideViewPr>
    <p:cSldViewPr snapToGrid="0">
      <p:cViewPr>
        <p:scale>
          <a:sx n="33" d="100"/>
          <a:sy n="33" d="100"/>
        </p:scale>
        <p:origin x="1834" y="3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sz="1800" b="1" i="0" baseline="0" dirty="0">
                <a:effectLst/>
              </a:rPr>
              <a:t>Energy price comparison between Y and X, a</a:t>
            </a:r>
            <a:r>
              <a:rPr lang="en-US" sz="1800" b="1" i="0" baseline="0" dirty="0">
                <a:effectLst/>
              </a:rPr>
              <a:t>n example of a hard coal power plant, </a:t>
            </a:r>
            <a:r>
              <a:rPr lang="pl-PL" sz="1800" b="0" i="0" baseline="0" dirty="0">
                <a:effectLst/>
              </a:rPr>
              <a:t>in $ per MWh</a:t>
            </a:r>
            <a:endParaRPr lang="en-US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x</c:v>
                </c:pt>
                <c:pt idx="1">
                  <c:v>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109</c:v>
                </c:pt>
                <c:pt idx="1">
                  <c:v>156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3C-4AFA-B5BD-B0F06EB76A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CO2 emisison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x</c:v>
                </c:pt>
                <c:pt idx="1">
                  <c:v>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247</c:v>
                </c:pt>
                <c:pt idx="1">
                  <c:v>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3C-4AFA-B5BD-B0F06EB76A9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Fixed costs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x</c:v>
                </c:pt>
                <c:pt idx="1">
                  <c:v>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35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A3C-4AFA-B5BD-B0F06EB76A9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Margin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x</c:v>
                </c:pt>
                <c:pt idx="1">
                  <c:v>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51</c:v>
                </c:pt>
                <c:pt idx="1">
                  <c:v>1261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A3C-4AFA-B5BD-B0F06EB76A9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849230047"/>
        <c:axId val="849235871"/>
      </c:barChart>
      <c:catAx>
        <c:axId val="8492300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9235871"/>
        <c:crosses val="autoZero"/>
        <c:auto val="1"/>
        <c:lblAlgn val="ctr"/>
        <c:lblOffset val="100"/>
        <c:noMultiLvlLbl val="0"/>
      </c:catAx>
      <c:valAx>
        <c:axId val="8492358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92300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70F5D69D-AC57-EC51-5570-349598B18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280" y="256135"/>
            <a:ext cx="3986068" cy="998226"/>
          </a:xfrm>
          <a:prstGeom prst="rect">
            <a:avLst/>
          </a:prstGeom>
        </p:spPr>
      </p:pic>
      <p:pic>
        <p:nvPicPr>
          <p:cNvPr id="7" name="Graphic 6" descr="Table with solid fill">
            <a:extLst>
              <a:ext uri="{FF2B5EF4-FFF2-40B4-BE49-F238E27FC236}">
                <a16:creationId xmlns:a16="http://schemas.microsoft.com/office/drawing/2014/main" id="{56B1884C-FB62-EC2C-1E11-FEAFB79B62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63142" y="3089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7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2751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7879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086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575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11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650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ractice (No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74800" y="1191419"/>
            <a:ext cx="9042400" cy="4475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9444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8820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3633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49719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0756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26057-4B71-4CC8-8CC8-69221587FF56}" type="datetimeFigureOut">
              <a:rPr lang="pl-PL" smtClean="0"/>
              <a:t>26.10.2022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0420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D40469E2-5460-EA5F-5757-15193167F7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829898"/>
              </p:ext>
            </p:extLst>
          </p:nvPr>
        </p:nvGraphicFramePr>
        <p:xfrm>
          <a:off x="3144712" y="2948223"/>
          <a:ext cx="5902575" cy="8526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0515">
                  <a:extLst>
                    <a:ext uri="{9D8B030D-6E8A-4147-A177-3AD203B41FA5}">
                      <a16:colId xmlns:a16="http://schemas.microsoft.com/office/drawing/2014/main" val="4159134075"/>
                    </a:ext>
                  </a:extLst>
                </a:gridCol>
                <a:gridCol w="1180515">
                  <a:extLst>
                    <a:ext uri="{9D8B030D-6E8A-4147-A177-3AD203B41FA5}">
                      <a16:colId xmlns:a16="http://schemas.microsoft.com/office/drawing/2014/main" val="1488960796"/>
                    </a:ext>
                  </a:extLst>
                </a:gridCol>
                <a:gridCol w="1180515">
                  <a:extLst>
                    <a:ext uri="{9D8B030D-6E8A-4147-A177-3AD203B41FA5}">
                      <a16:colId xmlns:a16="http://schemas.microsoft.com/office/drawing/2014/main" val="1182309109"/>
                    </a:ext>
                  </a:extLst>
                </a:gridCol>
                <a:gridCol w="1180515">
                  <a:extLst>
                    <a:ext uri="{9D8B030D-6E8A-4147-A177-3AD203B41FA5}">
                      <a16:colId xmlns:a16="http://schemas.microsoft.com/office/drawing/2014/main" val="1979332046"/>
                    </a:ext>
                  </a:extLst>
                </a:gridCol>
                <a:gridCol w="1180515">
                  <a:extLst>
                    <a:ext uri="{9D8B030D-6E8A-4147-A177-3AD203B41FA5}">
                      <a16:colId xmlns:a16="http://schemas.microsoft.com/office/drawing/2014/main" val="2179729450"/>
                    </a:ext>
                  </a:extLst>
                </a:gridCol>
              </a:tblGrid>
              <a:tr h="34654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Year: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Coal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CO2 emisison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Fixed costs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Margin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76091725"/>
                  </a:ext>
                </a:extLst>
              </a:tr>
              <a:tr h="25304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1261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9313870"/>
                  </a:ext>
                </a:extLst>
              </a:tr>
              <a:tr h="25304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51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3612321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C347F09-CFD5-AC91-49FA-AAD7937BF55F}"/>
              </a:ext>
            </a:extLst>
          </p:cNvPr>
          <p:cNvSpPr txBox="1"/>
          <p:nvPr/>
        </p:nvSpPr>
        <p:spPr>
          <a:xfrm>
            <a:off x="2479964" y="2115487"/>
            <a:ext cx="72320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Energy price comparison between Y and X, 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 example of a hard coal power plant,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% of total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39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B0BAC8E-CE7B-3EE0-3C18-85EC8C6270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5019209"/>
              </p:ext>
            </p:extLst>
          </p:nvPr>
        </p:nvGraphicFramePr>
        <p:xfrm>
          <a:off x="2031999" y="719666"/>
          <a:ext cx="8190173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0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A4466"/>
            </a:gs>
            <a:gs pos="100000">
              <a:srgbClr val="1D4B6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>
            <a:extLst>
              <a:ext uri="{FF2B5EF4-FFF2-40B4-BE49-F238E27FC236}">
                <a16:creationId xmlns:a16="http://schemas.microsoft.com/office/drawing/2014/main" id="{9A34C532-5E12-9583-B4B7-FCDC1E0F4BA7}"/>
              </a:ext>
            </a:extLst>
          </p:cNvPr>
          <p:cNvSpPr txBox="1"/>
          <p:nvPr/>
        </p:nvSpPr>
        <p:spPr>
          <a:xfrm>
            <a:off x="1584960" y="298580"/>
            <a:ext cx="9022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EXTREMY HIGH MARGIN IN YEAR Y, WHAT HAPPENED?!</a:t>
            </a: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88A1282A-C45C-65AD-AE73-94DCEB3FC757}"/>
              </a:ext>
            </a:extLst>
          </p:cNvPr>
          <p:cNvGrpSpPr/>
          <p:nvPr/>
        </p:nvGrpSpPr>
        <p:grpSpPr>
          <a:xfrm>
            <a:off x="1200558" y="1136598"/>
            <a:ext cx="4175350" cy="5055523"/>
            <a:chOff x="903251" y="982091"/>
            <a:chExt cx="4175350" cy="5055523"/>
          </a:xfrm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B794FFE9-B1EA-4D2F-53A0-31EAFE58E613}"/>
                </a:ext>
              </a:extLst>
            </p:cNvPr>
            <p:cNvGrpSpPr/>
            <p:nvPr/>
          </p:nvGrpSpPr>
          <p:grpSpPr>
            <a:xfrm>
              <a:off x="903251" y="1594004"/>
              <a:ext cx="4175350" cy="4443610"/>
              <a:chOff x="903251" y="1594004"/>
              <a:chExt cx="4175350" cy="4443610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AEC02ED7-2A63-96F8-BF72-F7942F07EF66}"/>
                  </a:ext>
                </a:extLst>
              </p:cNvPr>
              <p:cNvSpPr txBox="1"/>
              <p:nvPr/>
            </p:nvSpPr>
            <p:spPr>
              <a:xfrm>
                <a:off x="903251" y="5329728"/>
                <a:ext cx="3669983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l-PL" sz="2000" b="1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Energy cost in year x: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l-PL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9D1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rPr>
                  <a:t>442 </a:t>
                </a:r>
                <a:r>
                  <a:rPr lang="pl-PL" sz="2000" b="1" dirty="0">
                    <a:solidFill>
                      <a:srgbClr val="F9D100"/>
                    </a:solidFill>
                    <a:latin typeface="Calibri" panose="020F0502020204030204" pitchFamily="34" charset="0"/>
                  </a:rPr>
                  <a:t>[$/Mwh]</a:t>
                </a:r>
                <a:endParaRPr kumimoji="0" lang="pl-PL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9D1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4A62BC7D-4196-CF98-1AF0-EC28E84FCC48}"/>
                  </a:ext>
                </a:extLst>
              </p:cNvPr>
              <p:cNvGrpSpPr/>
              <p:nvPr/>
            </p:nvGrpSpPr>
            <p:grpSpPr>
              <a:xfrm>
                <a:off x="1372777" y="1594004"/>
                <a:ext cx="3705824" cy="3669986"/>
                <a:chOff x="1604567" y="1594004"/>
                <a:chExt cx="3705824" cy="3669986"/>
              </a:xfrm>
            </p:grpSpPr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6B50F228-2EA0-8915-5FF4-A0EC483C0C00}"/>
                    </a:ext>
                  </a:extLst>
                </p:cNvPr>
                <p:cNvSpPr txBox="1"/>
                <p:nvPr/>
              </p:nvSpPr>
              <p:spPr>
                <a:xfrm>
                  <a:off x="3916295" y="1688602"/>
                  <a:ext cx="1394096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pl-PL" sz="1600" b="1" dirty="0">
                      <a:solidFill>
                        <a:schemeClr val="bg1"/>
                      </a:solidFill>
                      <a:latin typeface="Calibri" panose="020F0502020204030204" pitchFamily="34" charset="0"/>
                    </a:rPr>
                    <a:t>11% - </a:t>
                  </a:r>
                  <a:r>
                    <a:rPr lang="pl-PL" sz="1600" dirty="0">
                      <a:solidFill>
                        <a:srgbClr val="F9D100"/>
                      </a:solidFill>
                      <a:latin typeface="Calibri" panose="020F0502020204030204"/>
                    </a:rPr>
                    <a:t>Margin</a:t>
                  </a:r>
                  <a:endParaRPr kumimoji="0" lang="pl-PL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9D1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83" name="Group 82">
                  <a:extLst>
                    <a:ext uri="{FF2B5EF4-FFF2-40B4-BE49-F238E27FC236}">
                      <a16:creationId xmlns:a16="http://schemas.microsoft.com/office/drawing/2014/main" id="{A7C4C148-6923-270F-B5CB-995C4D30F7DF}"/>
                    </a:ext>
                  </a:extLst>
                </p:cNvPr>
                <p:cNvGrpSpPr/>
                <p:nvPr/>
              </p:nvGrpSpPr>
              <p:grpSpPr>
                <a:xfrm>
                  <a:off x="1604567" y="1594004"/>
                  <a:ext cx="2616994" cy="3669986"/>
                  <a:chOff x="5339398" y="7654835"/>
                  <a:chExt cx="2616994" cy="3669986"/>
                </a:xfrm>
              </p:grpSpPr>
              <p:pic>
                <p:nvPicPr>
                  <p:cNvPr id="74" name="Graphic 73">
                    <a:extLst>
                      <a:ext uri="{FF2B5EF4-FFF2-40B4-BE49-F238E27FC236}">
                        <a16:creationId xmlns:a16="http://schemas.microsoft.com/office/drawing/2014/main" id="{94EDA0F3-6E38-B96D-2AD3-5E95B206150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  <a:srcRect l="14456" r="14456"/>
                  <a:stretch/>
                </p:blipFill>
                <p:spPr>
                  <a:xfrm>
                    <a:off x="5344478" y="7654835"/>
                    <a:ext cx="2608898" cy="3669983"/>
                  </a:xfrm>
                  <a:prstGeom prst="rect">
                    <a:avLst/>
                  </a:prstGeom>
                </p:spPr>
              </p:pic>
              <p:pic>
                <p:nvPicPr>
                  <p:cNvPr id="81" name="Graphic 80">
                    <a:extLst>
                      <a:ext uri="{FF2B5EF4-FFF2-40B4-BE49-F238E27FC236}">
                        <a16:creationId xmlns:a16="http://schemas.microsoft.com/office/drawing/2014/main" id="{1A8C85EA-0541-7ACA-FD96-018F06438F0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 l="14456" t="20229" r="14456"/>
                  <a:stretch/>
                </p:blipFill>
                <p:spPr>
                  <a:xfrm>
                    <a:off x="5339398" y="8397240"/>
                    <a:ext cx="2608898" cy="2927579"/>
                  </a:xfrm>
                  <a:custGeom>
                    <a:avLst/>
                    <a:gdLst>
                      <a:gd name="connsiteX0" fmla="*/ 0 w 2608898"/>
                      <a:gd name="connsiteY0" fmla="*/ 0 h 2927579"/>
                      <a:gd name="connsiteX1" fmla="*/ 2608898 w 2608898"/>
                      <a:gd name="connsiteY1" fmla="*/ 0 h 2927579"/>
                      <a:gd name="connsiteX2" fmla="*/ 2608898 w 2608898"/>
                      <a:gd name="connsiteY2" fmla="*/ 2927579 h 2927579"/>
                      <a:gd name="connsiteX3" fmla="*/ 0 w 2608898"/>
                      <a:gd name="connsiteY3" fmla="*/ 2927579 h 2927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8898" h="2927579">
                        <a:moveTo>
                          <a:pt x="0" y="0"/>
                        </a:moveTo>
                        <a:lnTo>
                          <a:pt x="2608898" y="0"/>
                        </a:lnTo>
                        <a:lnTo>
                          <a:pt x="2608898" y="2927579"/>
                        </a:lnTo>
                        <a:lnTo>
                          <a:pt x="0" y="2927579"/>
                        </a:lnTo>
                        <a:close/>
                      </a:path>
                    </a:pathLst>
                  </a:custGeom>
                </p:spPr>
              </p:pic>
              <p:pic>
                <p:nvPicPr>
                  <p:cNvPr id="80" name="Graphic 79">
                    <a:extLst>
                      <a:ext uri="{FF2B5EF4-FFF2-40B4-BE49-F238E27FC236}">
                        <a16:creationId xmlns:a16="http://schemas.microsoft.com/office/drawing/2014/main" id="{1B9E6D11-74E3-97B5-D4CB-C18F35B234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rcRect l="14456" t="28119" r="14456"/>
                  <a:stretch/>
                </p:blipFill>
                <p:spPr>
                  <a:xfrm>
                    <a:off x="5342414" y="8686800"/>
                    <a:ext cx="2608898" cy="2638020"/>
                  </a:xfrm>
                  <a:custGeom>
                    <a:avLst/>
                    <a:gdLst>
                      <a:gd name="connsiteX0" fmla="*/ 0 w 2608898"/>
                      <a:gd name="connsiteY0" fmla="*/ 0 h 2638020"/>
                      <a:gd name="connsiteX1" fmla="*/ 2608898 w 2608898"/>
                      <a:gd name="connsiteY1" fmla="*/ 0 h 2638020"/>
                      <a:gd name="connsiteX2" fmla="*/ 2608898 w 2608898"/>
                      <a:gd name="connsiteY2" fmla="*/ 2638020 h 2638020"/>
                      <a:gd name="connsiteX3" fmla="*/ 0 w 2608898"/>
                      <a:gd name="connsiteY3" fmla="*/ 2638020 h 26380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8898" h="2638020">
                        <a:moveTo>
                          <a:pt x="0" y="0"/>
                        </a:moveTo>
                        <a:lnTo>
                          <a:pt x="2608898" y="0"/>
                        </a:lnTo>
                        <a:lnTo>
                          <a:pt x="2608898" y="2638020"/>
                        </a:lnTo>
                        <a:lnTo>
                          <a:pt x="0" y="2638020"/>
                        </a:lnTo>
                        <a:close/>
                      </a:path>
                    </a:pathLst>
                  </a:custGeom>
                </p:spPr>
              </p:pic>
              <p:pic>
                <p:nvPicPr>
                  <p:cNvPr id="79" name="Graphic 78">
                    <a:extLst>
                      <a:ext uri="{FF2B5EF4-FFF2-40B4-BE49-F238E27FC236}">
                        <a16:creationId xmlns:a16="http://schemas.microsoft.com/office/drawing/2014/main" id="{5C67C1D9-62E1-E0C3-5D39-C90093C084A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9"/>
                      </a:ext>
                    </a:extLst>
                  </a:blip>
                  <a:srcRect l="14456" t="73159" r="14456"/>
                  <a:stretch/>
                </p:blipFill>
                <p:spPr>
                  <a:xfrm>
                    <a:off x="5347494" y="10339754"/>
                    <a:ext cx="2608898" cy="985067"/>
                  </a:xfrm>
                  <a:custGeom>
                    <a:avLst/>
                    <a:gdLst>
                      <a:gd name="connsiteX0" fmla="*/ 0 w 2608898"/>
                      <a:gd name="connsiteY0" fmla="*/ 0 h 985067"/>
                      <a:gd name="connsiteX1" fmla="*/ 2608898 w 2608898"/>
                      <a:gd name="connsiteY1" fmla="*/ 0 h 985067"/>
                      <a:gd name="connsiteX2" fmla="*/ 2608898 w 2608898"/>
                      <a:gd name="connsiteY2" fmla="*/ 985067 h 985067"/>
                      <a:gd name="connsiteX3" fmla="*/ 0 w 2608898"/>
                      <a:gd name="connsiteY3" fmla="*/ 985067 h 985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08898" h="985067">
                        <a:moveTo>
                          <a:pt x="0" y="0"/>
                        </a:moveTo>
                        <a:lnTo>
                          <a:pt x="2608898" y="0"/>
                        </a:lnTo>
                        <a:lnTo>
                          <a:pt x="2608898" y="985067"/>
                        </a:lnTo>
                        <a:lnTo>
                          <a:pt x="0" y="985067"/>
                        </a:lnTo>
                        <a:close/>
                      </a:path>
                    </a:pathLst>
                  </a:custGeom>
                </p:spPr>
              </p:pic>
            </p:grpSp>
          </p:grpSp>
        </p:grp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67D06CDF-05A4-EB3D-88E3-18736C797407}"/>
                </a:ext>
              </a:extLst>
            </p:cNvPr>
            <p:cNvSpPr txBox="1"/>
            <p:nvPr/>
          </p:nvSpPr>
          <p:spPr>
            <a:xfrm>
              <a:off x="1568570" y="982091"/>
              <a:ext cx="221731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8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Year X</a:t>
              </a:r>
              <a:endPara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8C15E8CF-A3AB-D4D9-5F84-3BE28BFB560C}"/>
              </a:ext>
            </a:extLst>
          </p:cNvPr>
          <p:cNvGrpSpPr/>
          <p:nvPr/>
        </p:nvGrpSpPr>
        <p:grpSpPr>
          <a:xfrm>
            <a:off x="6397510" y="1076012"/>
            <a:ext cx="4470275" cy="5063436"/>
            <a:chOff x="6184150" y="969332"/>
            <a:chExt cx="4470275" cy="5063436"/>
          </a:xfrm>
        </p:grpSpPr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46EED475-E930-BAFB-8925-C298F6AEF5FC}"/>
                </a:ext>
              </a:extLst>
            </p:cNvPr>
            <p:cNvGrpSpPr/>
            <p:nvPr/>
          </p:nvGrpSpPr>
          <p:grpSpPr>
            <a:xfrm>
              <a:off x="6184150" y="1498179"/>
              <a:ext cx="4470275" cy="4534589"/>
              <a:chOff x="6348948" y="1594003"/>
              <a:chExt cx="4470275" cy="4534589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40E52C25-3A2E-F236-8373-3A092FCF6B57}"/>
                  </a:ext>
                </a:extLst>
              </p:cNvPr>
              <p:cNvSpPr txBox="1"/>
              <p:nvPr/>
            </p:nvSpPr>
            <p:spPr>
              <a:xfrm>
                <a:off x="6348948" y="5420706"/>
                <a:ext cx="3669983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l-PL" sz="2000" b="1" dirty="0">
                    <a:solidFill>
                      <a:schemeClr val="bg1"/>
                    </a:solidFill>
                    <a:latin typeface="Calibri" panose="020F0502020204030204" pitchFamily="34" charset="0"/>
                  </a:rPr>
                  <a:t>Energy cost in year x: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l-PL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9D1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rPr>
                  <a:t>1743 </a:t>
                </a:r>
                <a:r>
                  <a:rPr lang="pl-PL" sz="2000" b="1" dirty="0">
                    <a:solidFill>
                      <a:srgbClr val="F9D100"/>
                    </a:solidFill>
                    <a:latin typeface="Calibri" panose="020F0502020204030204" pitchFamily="34" charset="0"/>
                  </a:rPr>
                  <a:t>[$/Mwh]</a:t>
                </a:r>
                <a:endParaRPr kumimoji="0" lang="pl-PL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9D1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6BF486E4-7E31-0718-B684-3F02EAE0A378}"/>
                  </a:ext>
                </a:extLst>
              </p:cNvPr>
              <p:cNvGrpSpPr/>
              <p:nvPr/>
            </p:nvGrpSpPr>
            <p:grpSpPr>
              <a:xfrm>
                <a:off x="6810570" y="1594003"/>
                <a:ext cx="4008653" cy="3669984"/>
                <a:chOff x="6689827" y="1594003"/>
                <a:chExt cx="4008653" cy="3669984"/>
              </a:xfrm>
            </p:grpSpPr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A81941FE-3FC5-7AC6-06DC-1474F1EEB54D}"/>
                    </a:ext>
                  </a:extLst>
                </p:cNvPr>
                <p:cNvSpPr txBox="1"/>
                <p:nvPr/>
              </p:nvSpPr>
              <p:spPr>
                <a:xfrm>
                  <a:off x="9306242" y="2312577"/>
                  <a:ext cx="139223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pl-PL" sz="1600" b="1" dirty="0">
                      <a:solidFill>
                        <a:schemeClr val="bg1"/>
                      </a:solidFill>
                      <a:latin typeface="Calibri" panose="020F0502020204030204" pitchFamily="34" charset="0"/>
                    </a:rPr>
                    <a:t>72% - </a:t>
                  </a:r>
                  <a:r>
                    <a:rPr lang="pl-PL" sz="1600" dirty="0">
                      <a:solidFill>
                        <a:srgbClr val="F9D100"/>
                      </a:solidFill>
                      <a:latin typeface="Calibri" panose="020F0502020204030204"/>
                    </a:rPr>
                    <a:t>Margin</a:t>
                  </a:r>
                  <a:endParaRPr kumimoji="0" lang="pl-PL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9D1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97" name="Group 96">
                  <a:extLst>
                    <a:ext uri="{FF2B5EF4-FFF2-40B4-BE49-F238E27FC236}">
                      <a16:creationId xmlns:a16="http://schemas.microsoft.com/office/drawing/2014/main" id="{783B3103-CCB0-B496-2F3B-34AB7BB9F20F}"/>
                    </a:ext>
                  </a:extLst>
                </p:cNvPr>
                <p:cNvGrpSpPr/>
                <p:nvPr/>
              </p:nvGrpSpPr>
              <p:grpSpPr>
                <a:xfrm>
                  <a:off x="6689827" y="1594003"/>
                  <a:ext cx="2639378" cy="3669984"/>
                  <a:chOff x="134303" y="1594007"/>
                  <a:chExt cx="2639378" cy="3669984"/>
                </a:xfrm>
              </p:grpSpPr>
              <p:pic>
                <p:nvPicPr>
                  <p:cNvPr id="98" name="Graphic 97">
                    <a:extLst>
                      <a:ext uri="{FF2B5EF4-FFF2-40B4-BE49-F238E27FC236}">
                        <a16:creationId xmlns:a16="http://schemas.microsoft.com/office/drawing/2014/main" id="{5C31A60A-BDC2-98D9-5653-97156323B1F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3"/>
                      </a:ext>
                    </a:extLst>
                  </a:blip>
                  <a:srcRect l="14041" r="14041"/>
                  <a:stretch/>
                </p:blipFill>
                <p:spPr>
                  <a:xfrm>
                    <a:off x="134303" y="1594008"/>
                    <a:ext cx="2639378" cy="3669983"/>
                  </a:xfrm>
                  <a:prstGeom prst="rect">
                    <a:avLst/>
                  </a:prstGeom>
                </p:spPr>
              </p:pic>
              <p:pic>
                <p:nvPicPr>
                  <p:cNvPr id="99" name="Graphic 98">
                    <a:extLst>
                      <a:ext uri="{FF2B5EF4-FFF2-40B4-BE49-F238E27FC236}">
                        <a16:creationId xmlns:a16="http://schemas.microsoft.com/office/drawing/2014/main" id="{A8CF9946-6955-1192-111D-F830E543DA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rcRect l="14041" r="14041"/>
                  <a:stretch/>
                </p:blipFill>
                <p:spPr>
                  <a:xfrm>
                    <a:off x="134303" y="1594007"/>
                    <a:ext cx="2639378" cy="3669983"/>
                  </a:xfrm>
                  <a:custGeom>
                    <a:avLst/>
                    <a:gdLst>
                      <a:gd name="connsiteX0" fmla="*/ 2624611 w 2639378"/>
                      <a:gd name="connsiteY0" fmla="*/ 0 h 3669983"/>
                      <a:gd name="connsiteX1" fmla="*/ 2639378 w 2639378"/>
                      <a:gd name="connsiteY1" fmla="*/ 0 h 3669983"/>
                      <a:gd name="connsiteX2" fmla="*/ 2639378 w 2639378"/>
                      <a:gd name="connsiteY2" fmla="*/ 3669983 h 3669983"/>
                      <a:gd name="connsiteX3" fmla="*/ 0 w 2639378"/>
                      <a:gd name="connsiteY3" fmla="*/ 3669983 h 3669983"/>
                      <a:gd name="connsiteX4" fmla="*/ 0 w 2639378"/>
                      <a:gd name="connsiteY4" fmla="*/ 3059016 h 3669983"/>
                      <a:gd name="connsiteX5" fmla="*/ 2624611 w 2639378"/>
                      <a:gd name="connsiteY5" fmla="*/ 3059016 h 3669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639378" h="3669983">
                        <a:moveTo>
                          <a:pt x="2624611" y="0"/>
                        </a:moveTo>
                        <a:lnTo>
                          <a:pt x="2639378" y="0"/>
                        </a:lnTo>
                        <a:lnTo>
                          <a:pt x="2639378" y="3669983"/>
                        </a:lnTo>
                        <a:lnTo>
                          <a:pt x="0" y="3669983"/>
                        </a:lnTo>
                        <a:lnTo>
                          <a:pt x="0" y="3059016"/>
                        </a:lnTo>
                        <a:lnTo>
                          <a:pt x="2624611" y="3059016"/>
                        </a:lnTo>
                        <a:close/>
                      </a:path>
                    </a:pathLst>
                  </a:custGeom>
                </p:spPr>
              </p:pic>
              <p:pic>
                <p:nvPicPr>
                  <p:cNvPr id="100" name="Graphic 99">
                    <a:extLst>
                      <a:ext uri="{FF2B5EF4-FFF2-40B4-BE49-F238E27FC236}">
                        <a16:creationId xmlns:a16="http://schemas.microsoft.com/office/drawing/2014/main" id="{B2436DB0-2237-66D9-7FD5-6D2BACBE9CB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rcRect l="14041" t="88083" r="14041"/>
                  <a:stretch/>
                </p:blipFill>
                <p:spPr>
                  <a:xfrm>
                    <a:off x="134303" y="4826643"/>
                    <a:ext cx="2639378" cy="437346"/>
                  </a:xfrm>
                  <a:custGeom>
                    <a:avLst/>
                    <a:gdLst>
                      <a:gd name="connsiteX0" fmla="*/ 0 w 2639378"/>
                      <a:gd name="connsiteY0" fmla="*/ 0 h 437346"/>
                      <a:gd name="connsiteX1" fmla="*/ 2639378 w 2639378"/>
                      <a:gd name="connsiteY1" fmla="*/ 0 h 437346"/>
                      <a:gd name="connsiteX2" fmla="*/ 2639378 w 2639378"/>
                      <a:gd name="connsiteY2" fmla="*/ 437346 h 437346"/>
                      <a:gd name="connsiteX3" fmla="*/ 0 w 2639378"/>
                      <a:gd name="connsiteY3" fmla="*/ 437346 h 4373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9378" h="437346">
                        <a:moveTo>
                          <a:pt x="0" y="0"/>
                        </a:moveTo>
                        <a:lnTo>
                          <a:pt x="2639378" y="0"/>
                        </a:lnTo>
                        <a:lnTo>
                          <a:pt x="2639378" y="437346"/>
                        </a:lnTo>
                        <a:lnTo>
                          <a:pt x="0" y="437346"/>
                        </a:lnTo>
                        <a:close/>
                      </a:path>
                    </a:pathLst>
                  </a:custGeom>
                </p:spPr>
              </p:pic>
              <p:pic>
                <p:nvPicPr>
                  <p:cNvPr id="101" name="Graphic 100">
                    <a:extLst>
                      <a:ext uri="{FF2B5EF4-FFF2-40B4-BE49-F238E27FC236}">
                        <a16:creationId xmlns:a16="http://schemas.microsoft.com/office/drawing/2014/main" id="{473EED50-C824-AC13-6226-3037681CF57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9"/>
                      </a:ext>
                    </a:extLst>
                  </a:blip>
                  <a:srcRect l="14041" t="95337" r="14041"/>
                  <a:stretch/>
                </p:blipFill>
                <p:spPr>
                  <a:xfrm>
                    <a:off x="134303" y="5092861"/>
                    <a:ext cx="2639378" cy="171127"/>
                  </a:xfrm>
                  <a:custGeom>
                    <a:avLst/>
                    <a:gdLst>
                      <a:gd name="connsiteX0" fmla="*/ 0 w 2639378"/>
                      <a:gd name="connsiteY0" fmla="*/ 0 h 171127"/>
                      <a:gd name="connsiteX1" fmla="*/ 2639378 w 2639378"/>
                      <a:gd name="connsiteY1" fmla="*/ 0 h 171127"/>
                      <a:gd name="connsiteX2" fmla="*/ 2639378 w 2639378"/>
                      <a:gd name="connsiteY2" fmla="*/ 171127 h 171127"/>
                      <a:gd name="connsiteX3" fmla="*/ 0 w 2639378"/>
                      <a:gd name="connsiteY3" fmla="*/ 171127 h 171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39378" h="171127">
                        <a:moveTo>
                          <a:pt x="0" y="0"/>
                        </a:moveTo>
                        <a:lnTo>
                          <a:pt x="2639378" y="0"/>
                        </a:lnTo>
                        <a:lnTo>
                          <a:pt x="2639378" y="171127"/>
                        </a:lnTo>
                        <a:lnTo>
                          <a:pt x="0" y="171127"/>
                        </a:lnTo>
                        <a:close/>
                      </a:path>
                    </a:pathLst>
                  </a:custGeom>
                </p:spPr>
              </p:pic>
            </p:grpSp>
          </p:grpSp>
        </p:grp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5D100C74-39A2-2A8D-325A-8EBCED5E20D2}"/>
                </a:ext>
              </a:extLst>
            </p:cNvPr>
            <p:cNvSpPr txBox="1"/>
            <p:nvPr/>
          </p:nvSpPr>
          <p:spPr>
            <a:xfrm>
              <a:off x="6856805" y="969332"/>
              <a:ext cx="221731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8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Year Y</a:t>
              </a:r>
              <a:endPara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4020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A4466"/>
            </a:gs>
            <a:gs pos="100000">
              <a:srgbClr val="1D4B6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2059C602-CC35-02D0-75A3-948BC8DAC0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041" r="14041"/>
          <a:stretch/>
        </p:blipFill>
        <p:spPr>
          <a:xfrm>
            <a:off x="522555" y="524824"/>
            <a:ext cx="1953729" cy="2716607"/>
          </a:xfrm>
          <a:prstGeom prst="rect">
            <a:avLst/>
          </a:prstGeom>
        </p:spPr>
      </p:pic>
      <p:pic>
        <p:nvPicPr>
          <p:cNvPr id="3" name="Graphic 2" descr="Apple with solid fill">
            <a:extLst>
              <a:ext uri="{FF2B5EF4-FFF2-40B4-BE49-F238E27FC236}">
                <a16:creationId xmlns:a16="http://schemas.microsoft.com/office/drawing/2014/main" id="{1E9884C5-CAD5-B5E9-099E-F6108609BE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1277" y="3856892"/>
            <a:ext cx="2476284" cy="247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340487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" id="{A7323A52-B4B2-49ED-ABAE-57F443AF1E79}" vid="{EE1B6688-00BC-4E9B-A0CC-6F00C3043A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218</TotalTime>
  <Words>104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Good Looking 1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13</cp:revision>
  <dcterms:created xsi:type="dcterms:W3CDTF">2022-08-02T06:24:42Z</dcterms:created>
  <dcterms:modified xsi:type="dcterms:W3CDTF">2022-10-26T09:20:07Z</dcterms:modified>
</cp:coreProperties>
</file>